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338" r:id="rId2"/>
    <p:sldId id="592" r:id="rId3"/>
    <p:sldId id="598" r:id="rId4"/>
    <p:sldId id="597" r:id="rId5"/>
    <p:sldId id="600" r:id="rId6"/>
    <p:sldId id="601" r:id="rId7"/>
    <p:sldId id="602" r:id="rId8"/>
    <p:sldId id="599" r:id="rId9"/>
    <p:sldId id="582" r:id="rId10"/>
    <p:sldId id="586" r:id="rId11"/>
    <p:sldId id="576" r:id="rId12"/>
    <p:sldId id="604" r:id="rId13"/>
    <p:sldId id="612" r:id="rId14"/>
    <p:sldId id="613" r:id="rId15"/>
    <p:sldId id="614" r:id="rId16"/>
    <p:sldId id="575" r:id="rId17"/>
    <p:sldId id="609" r:id="rId18"/>
    <p:sldId id="591" r:id="rId19"/>
    <p:sldId id="595" r:id="rId20"/>
    <p:sldId id="574" r:id="rId21"/>
    <p:sldId id="607" r:id="rId22"/>
    <p:sldId id="611" r:id="rId23"/>
    <p:sldId id="60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  <p14:sldId id="602"/>
            <p14:sldId id="599"/>
          </p14:sldIdLst>
        </p14:section>
        <p14:section name="Sección 3: Visual" id="{5E78D77C-00D7-4265-B8EF-E04AFE49DF6D}">
          <p14:sldIdLst>
            <p14:sldId id="582"/>
            <p14:sldId id="586"/>
            <p14:sldId id="576"/>
          </p14:sldIdLst>
        </p14:section>
        <p14:section name="Sección 4: Diseño General" id="{8C090CCA-AAF5-4427-8AD2-B27BBE47752A}">
          <p14:sldIdLst>
            <p14:sldId id="604"/>
            <p14:sldId id="612"/>
            <p14:sldId id="613"/>
            <p14:sldId id="614"/>
            <p14:sldId id="575"/>
            <p14:sldId id="609"/>
            <p14:sldId id="591"/>
            <p14:sldId id="595"/>
            <p14:sldId id="574"/>
            <p14:sldId id="607"/>
          </p14:sldIdLst>
        </p14:section>
        <p14:section name="Sección 5: Codigo" id="{3E703325-6EE3-493A-B56C-827FAEF2FC81}">
          <p14:sldIdLst>
            <p14:sldId id="611"/>
            <p14:sldId id="603"/>
          </p14:sldIdLst>
        </p14:section>
      </p14:sectionLst>
    </p:ext>
    <p:ext uri="{EFAFB233-063F-42B5-8137-9DF3F51BA10A}">
      <p15:sldGuideLst xmlns:p15="http://schemas.microsoft.com/office/powerpoint/2012/main">
        <p15:guide id="1" pos="1867" userDrawn="1">
          <p15:clr>
            <a:srgbClr val="A4A3A4"/>
          </p15:clr>
        </p15:guide>
        <p15:guide id="2" orient="horz" pos="2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357" autoAdjust="0"/>
  </p:normalViewPr>
  <p:slideViewPr>
    <p:cSldViewPr snapToGrid="0" showGuides="1">
      <p:cViewPr>
        <p:scale>
          <a:sx n="125" d="100"/>
          <a:sy n="125" d="100"/>
        </p:scale>
        <p:origin x="-186" y="-486"/>
      </p:cViewPr>
      <p:guideLst>
        <p:guide pos="1867"/>
        <p:guide orient="horz" pos="2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3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1879134"/>
            <a:ext cx="12205984" cy="3131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MVDO 3D</a:t>
            </a:r>
          </a:p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GUÍA VISUAL</a:t>
            </a:r>
          </a:p>
        </p:txBody>
      </p:sp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uadroTexto 32">
            <a:extLst>
              <a:ext uri="{FF2B5EF4-FFF2-40B4-BE49-F238E27FC236}">
                <a16:creationId xmlns:a16="http://schemas.microsoft.com/office/drawing/2014/main" id="{F6DE653D-7CE8-4F86-94BC-A4DA864EACE0}"/>
              </a:ext>
            </a:extLst>
          </p:cNvPr>
          <p:cNvSpPr txBox="1"/>
          <p:nvPr/>
        </p:nvSpPr>
        <p:spPr>
          <a:xfrm>
            <a:off x="1859671" y="3132456"/>
            <a:ext cx="1981156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chemeClr val="tx1"/>
                </a:solidFill>
              </a:rPr>
              <a:t>Cajas de Ricardito</a:t>
            </a:r>
          </a:p>
          <a:p>
            <a:pPr algn="just"/>
            <a:r>
              <a:rPr lang="es-MX" sz="1100" dirty="0">
                <a:solidFill>
                  <a:schemeClr val="tx1"/>
                </a:solidFill>
              </a:rPr>
              <a:t>Contenedores que al ser destruidas dejan objetos.</a:t>
            </a:r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1F5E273F-F76A-42FD-BDDB-7DCA3F78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1" y="3149234"/>
            <a:ext cx="1676031" cy="12570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Los objetos con las que se puede interactuar en el mundo.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F934DF-3F44-4EAF-8033-EB6E88083009}"/>
              </a:ext>
            </a:extLst>
          </p:cNvPr>
          <p:cNvSpPr txBox="1"/>
          <p:nvPr/>
        </p:nvSpPr>
        <p:spPr>
          <a:xfrm>
            <a:off x="1859671" y="1784238"/>
            <a:ext cx="1981156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chemeClr val="tx1"/>
                </a:solidFill>
              </a:rPr>
              <a:t>Monedas</a:t>
            </a:r>
          </a:p>
          <a:p>
            <a:pPr algn="just"/>
            <a:r>
              <a:rPr lang="es-ES" sz="1100" dirty="0"/>
              <a:t>Divisa del juego. Existen tres tipos, de 1, de 10 y de 50.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CF3798-BE4D-4252-97CF-7564F3E63810}"/>
              </a:ext>
            </a:extLst>
          </p:cNvPr>
          <p:cNvGrpSpPr/>
          <p:nvPr/>
        </p:nvGrpSpPr>
        <p:grpSpPr>
          <a:xfrm>
            <a:off x="192518" y="1864717"/>
            <a:ext cx="1615499" cy="1105315"/>
            <a:chOff x="320806" y="1850506"/>
            <a:chExt cx="1615499" cy="1105315"/>
          </a:xfrm>
          <a:noFill/>
        </p:grpSpPr>
        <p:pic>
          <p:nvPicPr>
            <p:cNvPr id="59" name="Picture 2" descr="Moneda de Uruguay - MOCHILEROS VIAJEROS">
              <a:extLst>
                <a:ext uri="{FF2B5EF4-FFF2-40B4-BE49-F238E27FC236}">
                  <a16:creationId xmlns:a16="http://schemas.microsoft.com/office/drawing/2014/main" id="{4BC5EC95-4505-428A-BD98-7BE1D7E543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1028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02B36ACE-36A6-48CD-98EE-643C73373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1030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3FEF0B4D-FB6A-4263-AC78-3FE2B5F88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61" name="Rectángulo 60">
            <a:extLst>
              <a:ext uri="{FF2B5EF4-FFF2-40B4-BE49-F238E27FC236}">
                <a16:creationId xmlns:a16="http://schemas.microsoft.com/office/drawing/2014/main" id="{0876F107-8148-4C7E-AD3B-C2C79E6FA0EF}"/>
              </a:ext>
            </a:extLst>
          </p:cNvPr>
          <p:cNvSpPr/>
          <p:nvPr/>
        </p:nvSpPr>
        <p:spPr>
          <a:xfrm>
            <a:off x="164222" y="1788864"/>
            <a:ext cx="1685740" cy="12570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E96A637-61B0-4E3E-8DFB-0CA413DDFA0B}"/>
              </a:ext>
            </a:extLst>
          </p:cNvPr>
          <p:cNvSpPr txBox="1"/>
          <p:nvPr/>
        </p:nvSpPr>
        <p:spPr>
          <a:xfrm>
            <a:off x="1849962" y="4509605"/>
            <a:ext cx="1981156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100" b="1" dirty="0" err="1">
                <a:solidFill>
                  <a:schemeClr val="tx1"/>
                </a:solidFill>
              </a:rPr>
              <a:t>Miti-Miti</a:t>
            </a:r>
            <a:endParaRPr lang="es-MX" sz="1100" b="1" dirty="0">
              <a:solidFill>
                <a:schemeClr val="tx1"/>
              </a:solidFill>
            </a:endParaRPr>
          </a:p>
          <a:p>
            <a:pPr algn="just"/>
            <a:r>
              <a:rPr lang="es-ES" sz="1100" dirty="0"/>
              <a:t>Divisa del juego. Existen tres tipos, de 1, de 10 y de 50.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22462D1F-8445-40C0-86AC-B9A3F352484E}"/>
              </a:ext>
            </a:extLst>
          </p:cNvPr>
          <p:cNvSpPr/>
          <p:nvPr/>
        </p:nvSpPr>
        <p:spPr>
          <a:xfrm>
            <a:off x="154513" y="4514231"/>
            <a:ext cx="1685740" cy="12570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3AC31A7-0EBD-416E-90D7-4256BE50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76" y="1909857"/>
            <a:ext cx="2751174" cy="48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02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Los objetos con las que se puede interactuar en el mundo.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0B9F9A4-38E9-433E-B606-DFB13C81984E}"/>
              </a:ext>
            </a:extLst>
          </p:cNvPr>
          <p:cNvGrpSpPr/>
          <p:nvPr/>
        </p:nvGrpSpPr>
        <p:grpSpPr>
          <a:xfrm>
            <a:off x="258916" y="2733222"/>
            <a:ext cx="2299012" cy="1572971"/>
            <a:chOff x="320806" y="1850506"/>
            <a:chExt cx="1615499" cy="1105315"/>
          </a:xfrm>
          <a:noFill/>
        </p:grpSpPr>
        <p:pic>
          <p:nvPicPr>
            <p:cNvPr id="20" name="Picture 2" descr="Moneda de Uruguay - MOCHILEROS VIAJEROS">
              <a:extLst>
                <a:ext uri="{FF2B5EF4-FFF2-40B4-BE49-F238E27FC236}">
                  <a16:creationId xmlns:a16="http://schemas.microsoft.com/office/drawing/2014/main" id="{C4F970A9-800C-4AE3-8DE9-CD1265BB0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21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BC013A3A-DD25-45D9-ACD9-EDF8F9FA4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22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E1ABCD1A-0827-45A7-8F8B-A1F97A6CD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8A85243-2F54-41C7-9D54-01C95A35C4D0}"/>
              </a:ext>
            </a:extLst>
          </p:cNvPr>
          <p:cNvSpPr/>
          <p:nvPr/>
        </p:nvSpPr>
        <p:spPr>
          <a:xfrm>
            <a:off x="166637" y="1782894"/>
            <a:ext cx="4722637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F8DA924-B9B8-4665-9D4E-838610E1DDA8}"/>
              </a:ext>
            </a:extLst>
          </p:cNvPr>
          <p:cNvGrpSpPr/>
          <p:nvPr/>
        </p:nvGrpSpPr>
        <p:grpSpPr>
          <a:xfrm>
            <a:off x="2768673" y="2768854"/>
            <a:ext cx="2120601" cy="1656000"/>
            <a:chOff x="5260205" y="3162649"/>
            <a:chExt cx="1239737" cy="968124"/>
          </a:xfrm>
        </p:grpSpPr>
        <p:pic>
          <p:nvPicPr>
            <p:cNvPr id="2050" name="Picture 2" descr="Super Mario Galaxy 2">
              <a:extLst>
                <a:ext uri="{FF2B5EF4-FFF2-40B4-BE49-F238E27FC236}">
                  <a16:creationId xmlns:a16="http://schemas.microsoft.com/office/drawing/2014/main" id="{30231028-A0FB-4FFC-821D-5B0E3F3D1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2" t="45044" r="45731" b="26419"/>
            <a:stretch/>
          </p:blipFill>
          <p:spPr bwMode="auto">
            <a:xfrm>
              <a:off x="5260205" y="3162649"/>
              <a:ext cx="1239737" cy="9681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lay Nintendo">
              <a:extLst>
                <a:ext uri="{FF2B5EF4-FFF2-40B4-BE49-F238E27FC236}">
                  <a16:creationId xmlns:a16="http://schemas.microsoft.com/office/drawing/2014/main" id="{30C4893A-5AA2-4681-8C52-53EDFD1DD09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9330" y="3498896"/>
              <a:ext cx="307752" cy="307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108A71AA-0760-49A0-BC82-994F7F8B3AC3}"/>
              </a:ext>
            </a:extLst>
          </p:cNvPr>
          <p:cNvSpPr/>
          <p:nvPr/>
        </p:nvSpPr>
        <p:spPr>
          <a:xfrm>
            <a:off x="166637" y="2743689"/>
            <a:ext cx="2517840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4388813D-53B5-4A9D-B857-F209E94E4B7D}"/>
              </a:ext>
            </a:extLst>
          </p:cNvPr>
          <p:cNvSpPr/>
          <p:nvPr/>
        </p:nvSpPr>
        <p:spPr>
          <a:xfrm>
            <a:off x="5023498" y="1782894"/>
            <a:ext cx="4722637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Cajas de Ricardito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Contenedores que al ser destruidas dejan objetos.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Hay de distintos colores, lo que indica el contenido que tiene antes de romperse.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D391072-A9C5-4007-BD7D-3E8849CDC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5" y="2764259"/>
            <a:ext cx="2207812" cy="16558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A5B245-593D-4450-9E38-82ECEB298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502" b="854"/>
          <a:stretch/>
        </p:blipFill>
        <p:spPr>
          <a:xfrm>
            <a:off x="7344674" y="2768857"/>
            <a:ext cx="2401461" cy="16558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387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894D8A2-140C-46AA-996A-5E7DBB2E1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2" y="223522"/>
            <a:ext cx="8355835" cy="62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2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>
                <a:latin typeface="Cascadia Code" panose="020B0609020000020004" pitchFamily="49" charset="0"/>
                <a:cs typeface="Cascadia Code" panose="020B0609020000020004" pitchFamily="49" charset="0"/>
              </a:rPr>
              <a:t>Cajas</a:t>
            </a:r>
            <a:endParaRPr lang="es-ES" sz="7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20766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DD9FFC-3D86-4099-8D59-C001B204E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2" y="3348720"/>
            <a:ext cx="4188903" cy="31416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A02D33-01AA-45B2-80B0-A4158F029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89" y="3348719"/>
            <a:ext cx="3144822" cy="31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4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Giro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114421-49A0-4267-8599-92B71D2340CF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Modos: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1 – Mundo semi abierto.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2 – Nivel linear.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3 – Carreras.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4 – </a:t>
            </a: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Taxy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5 – Dance </a:t>
            </a:r>
            <a:r>
              <a:rPr lang="es-MX" sz="1200" dirty="0" err="1">
                <a:solidFill>
                  <a:schemeClr val="tx1"/>
                </a:solidFill>
              </a:rPr>
              <a:t>Dance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Revolution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Script Map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Mapa de la funcionalidad entre scripts.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205" name="Conector: angular 204">
            <a:extLst>
              <a:ext uri="{FF2B5EF4-FFF2-40B4-BE49-F238E27FC236}">
                <a16:creationId xmlns:a16="http://schemas.microsoft.com/office/drawing/2014/main" id="{E0922DA4-3FB8-4EE8-BFC0-BEDF7795D131}"/>
              </a:ext>
            </a:extLst>
          </p:cNvPr>
          <p:cNvCxnSpPr>
            <a:cxnSpLocks/>
            <a:stCxn id="139" idx="3"/>
            <a:endCxn id="19" idx="2"/>
          </p:cNvCxnSpPr>
          <p:nvPr/>
        </p:nvCxnSpPr>
        <p:spPr>
          <a:xfrm flipH="1">
            <a:off x="3580320" y="4947203"/>
            <a:ext cx="4384307" cy="1261138"/>
          </a:xfrm>
          <a:prstGeom prst="bentConnector4">
            <a:avLst>
              <a:gd name="adj1" fmla="val -5214"/>
              <a:gd name="adj2" fmla="val 12411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r 208">
            <a:extLst>
              <a:ext uri="{FF2B5EF4-FFF2-40B4-BE49-F238E27FC236}">
                <a16:creationId xmlns:a16="http://schemas.microsoft.com/office/drawing/2014/main" id="{BA4B5C92-D417-44D7-B0A8-7F7D0D83A226}"/>
              </a:ext>
            </a:extLst>
          </p:cNvPr>
          <p:cNvCxnSpPr>
            <a:cxnSpLocks/>
            <a:stCxn id="139" idx="3"/>
            <a:endCxn id="53" idx="2"/>
          </p:cNvCxnSpPr>
          <p:nvPr/>
        </p:nvCxnSpPr>
        <p:spPr>
          <a:xfrm flipH="1">
            <a:off x="711414" y="4947203"/>
            <a:ext cx="7253213" cy="535756"/>
          </a:xfrm>
          <a:prstGeom prst="bentConnector4">
            <a:avLst>
              <a:gd name="adj1" fmla="val -3152"/>
              <a:gd name="adj2" fmla="val 29378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B95F0D8D-2414-4CB3-9A58-0B0A84E46C2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120319" y="5487203"/>
            <a:ext cx="3304308" cy="392345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r 180">
            <a:extLst>
              <a:ext uri="{FF2B5EF4-FFF2-40B4-BE49-F238E27FC236}">
                <a16:creationId xmlns:a16="http://schemas.microsoft.com/office/drawing/2014/main" id="{5D88F58B-5D6A-417E-A506-7AA230413A51}"/>
              </a:ext>
            </a:extLst>
          </p:cNvPr>
          <p:cNvCxnSpPr>
            <a:cxnSpLocks/>
            <a:stCxn id="19" idx="3"/>
            <a:endCxn id="138" idx="1"/>
          </p:cNvCxnSpPr>
          <p:nvPr/>
        </p:nvCxnSpPr>
        <p:spPr>
          <a:xfrm flipV="1">
            <a:off x="4120320" y="3327641"/>
            <a:ext cx="2764308" cy="2340700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C84421AC-BDDF-4557-8691-B69C641B436E}"/>
              </a:ext>
            </a:extLst>
          </p:cNvPr>
          <p:cNvCxnSpPr>
            <a:cxnSpLocks/>
            <a:stCxn id="27" idx="3"/>
            <a:endCxn id="138" idx="1"/>
          </p:cNvCxnSpPr>
          <p:nvPr/>
        </p:nvCxnSpPr>
        <p:spPr>
          <a:xfrm>
            <a:off x="4120320" y="2651568"/>
            <a:ext cx="2764308" cy="676073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: angular 187">
            <a:extLst>
              <a:ext uri="{FF2B5EF4-FFF2-40B4-BE49-F238E27FC236}">
                <a16:creationId xmlns:a16="http://schemas.microsoft.com/office/drawing/2014/main" id="{7C555CFB-FF8A-49D2-A403-3E04A582B62C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 flipV="1">
            <a:off x="5184642" y="3327641"/>
            <a:ext cx="1699986" cy="8683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CCBE35CB-A9B1-403B-84F0-4D8C88D4E962}"/>
              </a:ext>
            </a:extLst>
          </p:cNvPr>
          <p:cNvCxnSpPr>
            <a:cxnSpLocks/>
            <a:stCxn id="53" idx="3"/>
            <a:endCxn id="19" idx="1"/>
          </p:cNvCxnSpPr>
          <p:nvPr/>
        </p:nvCxnSpPr>
        <p:spPr>
          <a:xfrm>
            <a:off x="1251414" y="4942959"/>
            <a:ext cx="1788906" cy="72538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FCBE8E3-378F-4032-8FF0-15F7633AA135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>
            <a:off x="1251414" y="3329679"/>
            <a:ext cx="1788906" cy="233866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880290CE-480F-47FD-8514-D08B5888896E}"/>
              </a:ext>
            </a:extLst>
          </p:cNvPr>
          <p:cNvCxnSpPr>
            <a:cxnSpLocks/>
            <a:stCxn id="37" idx="0"/>
            <a:endCxn id="27" idx="1"/>
          </p:cNvCxnSpPr>
          <p:nvPr/>
        </p:nvCxnSpPr>
        <p:spPr>
          <a:xfrm rot="5400000" flipH="1" flipV="1">
            <a:off x="1806812" y="1556171"/>
            <a:ext cx="138111" cy="232890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EE91B7A-1B29-4C55-96A2-C8DB536A4C88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V="1">
            <a:off x="3580320" y="3191568"/>
            <a:ext cx="0" cy="19367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FF4BB4DF-A7CD-4F04-96CD-37C03FE97B8B}"/>
              </a:ext>
            </a:extLst>
          </p:cNvPr>
          <p:cNvSpPr/>
          <p:nvPr/>
        </p:nvSpPr>
        <p:spPr>
          <a:xfrm>
            <a:off x="171414" y="2789679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1</a:t>
            </a:r>
            <a:r>
              <a:rPr lang="en-US" sz="1600" dirty="0">
                <a:solidFill>
                  <a:schemeClr val="tx1"/>
                </a:solidFill>
              </a:rPr>
              <a:t> Control Manager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C547C58-A4CB-4E5F-BBF0-402C40B89C49}"/>
              </a:ext>
            </a:extLst>
          </p:cNvPr>
          <p:cNvSpPr/>
          <p:nvPr/>
        </p:nvSpPr>
        <p:spPr>
          <a:xfrm>
            <a:off x="171414" y="4402959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2</a:t>
            </a:r>
            <a:r>
              <a:rPr lang="en-US" sz="1600" dirty="0">
                <a:solidFill>
                  <a:schemeClr val="tx1"/>
                </a:solidFill>
              </a:rPr>
              <a:t> State Manager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0B29E2-5712-47D4-82F8-56DEB96BEB11}"/>
              </a:ext>
            </a:extLst>
          </p:cNvPr>
          <p:cNvSpPr/>
          <p:nvPr/>
        </p:nvSpPr>
        <p:spPr>
          <a:xfrm>
            <a:off x="3040320" y="5128341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3</a:t>
            </a:r>
            <a:r>
              <a:rPr lang="en-US" sz="1600" dirty="0">
                <a:solidFill>
                  <a:schemeClr val="tx1"/>
                </a:solidFill>
              </a:rPr>
              <a:t> Action Manager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B3B32D3-42F0-4919-B844-1CF78EA11371}"/>
              </a:ext>
            </a:extLst>
          </p:cNvPr>
          <p:cNvSpPr/>
          <p:nvPr/>
        </p:nvSpPr>
        <p:spPr>
          <a:xfrm>
            <a:off x="3040320" y="211156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4 </a:t>
            </a:r>
            <a:r>
              <a:rPr lang="en-US" sz="1600" dirty="0">
                <a:solidFill>
                  <a:schemeClr val="tx1"/>
                </a:solidFill>
              </a:rPr>
              <a:t>Camera Manager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0B55045-6B83-4D99-9C2D-0BD654D6D01D}"/>
              </a:ext>
            </a:extLst>
          </p:cNvPr>
          <p:cNvSpPr txBox="1"/>
          <p:nvPr/>
        </p:nvSpPr>
        <p:spPr>
          <a:xfrm>
            <a:off x="1499902" y="2506575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9012767-50F1-4DFC-B906-B67D7F2E3CAE}"/>
              </a:ext>
            </a:extLst>
          </p:cNvPr>
          <p:cNvSpPr txBox="1"/>
          <p:nvPr/>
        </p:nvSpPr>
        <p:spPr>
          <a:xfrm>
            <a:off x="1446821" y="3197530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FC6BF9A-937E-48BB-80E2-60D24180752D}"/>
              </a:ext>
            </a:extLst>
          </p:cNvPr>
          <p:cNvSpPr txBox="1"/>
          <p:nvPr/>
        </p:nvSpPr>
        <p:spPr>
          <a:xfrm>
            <a:off x="1402130" y="4798040"/>
            <a:ext cx="60426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Estado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D9A63AE7-D303-460B-AE65-9F85FF9CDEC2}"/>
              </a:ext>
            </a:extLst>
          </p:cNvPr>
          <p:cNvSpPr txBox="1"/>
          <p:nvPr/>
        </p:nvSpPr>
        <p:spPr>
          <a:xfrm>
            <a:off x="3283969" y="4757546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77398F0E-3430-4A50-92A1-CF1E71E4720E}"/>
              </a:ext>
            </a:extLst>
          </p:cNvPr>
          <p:cNvSpPr/>
          <p:nvPr/>
        </p:nvSpPr>
        <p:spPr>
          <a:xfrm>
            <a:off x="6884628" y="2787641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6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Movement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36852DD8-550B-45D7-8284-BA0C6A788D8D}"/>
              </a:ext>
            </a:extLst>
          </p:cNvPr>
          <p:cNvSpPr/>
          <p:nvPr/>
        </p:nvSpPr>
        <p:spPr>
          <a:xfrm>
            <a:off x="6884627" y="4407203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Animation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10350F6-0B23-4A4E-8D44-8179A70BC7EF}"/>
              </a:ext>
            </a:extLst>
          </p:cNvPr>
          <p:cNvSpPr/>
          <p:nvPr/>
        </p:nvSpPr>
        <p:spPr>
          <a:xfrm>
            <a:off x="4104642" y="365599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5</a:t>
            </a:r>
            <a:r>
              <a:rPr lang="en-US" sz="1600" dirty="0">
                <a:solidFill>
                  <a:schemeClr val="tx1"/>
                </a:solidFill>
              </a:rPr>
              <a:t> Stat Manager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A7E964B-C535-495E-A95D-4DA6E8C8E61C}"/>
              </a:ext>
            </a:extLst>
          </p:cNvPr>
          <p:cNvSpPr txBox="1"/>
          <p:nvPr/>
        </p:nvSpPr>
        <p:spPr>
          <a:xfrm>
            <a:off x="4250656" y="2414087"/>
            <a:ext cx="99854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Dirección de </a:t>
            </a:r>
          </a:p>
          <a:p>
            <a:r>
              <a:rPr lang="es-MX" sz="1200" dirty="0"/>
              <a:t>Cámara</a:t>
            </a:r>
            <a:endParaRPr lang="en-US" sz="1200" dirty="0"/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BA97B2DD-E402-4A32-BAFA-11F173CE6FD7}"/>
              </a:ext>
            </a:extLst>
          </p:cNvPr>
          <p:cNvSpPr txBox="1"/>
          <p:nvPr/>
        </p:nvSpPr>
        <p:spPr>
          <a:xfrm>
            <a:off x="5291944" y="4065239"/>
            <a:ext cx="42825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Stat</a:t>
            </a:r>
            <a:endParaRPr lang="en-US" sz="1200" dirty="0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155CCACF-15C5-4490-97BC-B27C1414CF2D}"/>
              </a:ext>
            </a:extLst>
          </p:cNvPr>
          <p:cNvSpPr txBox="1"/>
          <p:nvPr/>
        </p:nvSpPr>
        <p:spPr>
          <a:xfrm>
            <a:off x="4250656" y="5639034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F5EC0FB4-8870-4472-BC0B-C35AFDBA02EA}"/>
              </a:ext>
            </a:extLst>
          </p:cNvPr>
          <p:cNvSpPr txBox="1"/>
          <p:nvPr/>
        </p:nvSpPr>
        <p:spPr>
          <a:xfrm>
            <a:off x="7896070" y="5639033"/>
            <a:ext cx="61112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Evento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3589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CC5F5AE-89D8-4E75-BE9A-CBAF0C5BED22}"/>
              </a:ext>
            </a:extLst>
          </p:cNvPr>
          <p:cNvSpPr/>
          <p:nvPr/>
        </p:nvSpPr>
        <p:spPr>
          <a:xfrm>
            <a:off x="176138" y="1787922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 err="1">
                <a:solidFill>
                  <a:schemeClr val="tx1"/>
                </a:solidFill>
              </a:rPr>
              <a:t>Parametros</a:t>
            </a:r>
            <a:endParaRPr lang="es-MX" dirty="0">
              <a:solidFill>
                <a:schemeClr val="tx1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1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– Bool.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InputForce</a:t>
            </a:r>
            <a:r>
              <a:rPr lang="es-MX" sz="1200" dirty="0">
                <a:solidFill>
                  <a:schemeClr val="tx1"/>
                </a:solidFill>
              </a:rPr>
              <a:t> – Float. La fuerza con la que se inclina el Stick.</a:t>
            </a:r>
          </a:p>
          <a:p>
            <a:pPr marL="171450" indent="-171450" algn="just">
              <a:buFontTx/>
              <a:buChar char="-"/>
            </a:pPr>
            <a:endParaRPr lang="es-MX" sz="1200" dirty="0">
              <a:solidFill>
                <a:schemeClr val="tx1"/>
              </a:solidFill>
            </a:endParaRPr>
          </a:p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14522E-BA06-4B11-A16B-43FEB104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582" y="1787922"/>
            <a:ext cx="3112888" cy="3525047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B17EB8C9-09C8-4D39-B0B7-5DAD0D747066}"/>
              </a:ext>
            </a:extLst>
          </p:cNvPr>
          <p:cNvSpPr/>
          <p:nvPr/>
        </p:nvSpPr>
        <p:spPr>
          <a:xfrm>
            <a:off x="4520491" y="4026777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E4745C8-42C5-4F61-9328-3F1C7E3F6C44}"/>
              </a:ext>
            </a:extLst>
          </p:cNvPr>
          <p:cNvSpPr/>
          <p:nvPr/>
        </p:nvSpPr>
        <p:spPr>
          <a:xfrm>
            <a:off x="4634248" y="4321790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443F550B-041D-4354-9F8D-B08CFD7A1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14" y="4072630"/>
            <a:ext cx="4971046" cy="1240339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75E31A6F-78C4-4F19-9243-6527E3493E34}"/>
              </a:ext>
            </a:extLst>
          </p:cNvPr>
          <p:cNvSpPr/>
          <p:nvPr/>
        </p:nvSpPr>
        <p:spPr>
          <a:xfrm>
            <a:off x="11118214" y="4272260"/>
            <a:ext cx="647065" cy="1447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 is 0.05</a:t>
            </a:r>
            <a:endParaRPr lang="en-US" sz="10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CC1CD4E-BCBD-4953-A54A-4025D563A891}"/>
              </a:ext>
            </a:extLst>
          </p:cNvPr>
          <p:cNvSpPr/>
          <p:nvPr/>
        </p:nvSpPr>
        <p:spPr>
          <a:xfrm>
            <a:off x="11118214" y="4831080"/>
            <a:ext cx="448945" cy="1447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 is 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129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5C2511E-6C68-4B86-AFFD-763A4548BCA0}"/>
              </a:ext>
            </a:extLst>
          </p:cNvPr>
          <p:cNvSpPr/>
          <p:nvPr/>
        </p:nvSpPr>
        <p:spPr>
          <a:xfrm>
            <a:off x="4533688" y="1806639"/>
            <a:ext cx="4074476" cy="3805598"/>
          </a:xfrm>
          <a:prstGeom prst="roundRect">
            <a:avLst>
              <a:gd name="adj" fmla="val 1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2005121-06FE-4E1C-862B-5EB6A4D9FBDA}"/>
              </a:ext>
            </a:extLst>
          </p:cNvPr>
          <p:cNvGrpSpPr/>
          <p:nvPr/>
        </p:nvGrpSpPr>
        <p:grpSpPr>
          <a:xfrm>
            <a:off x="4756636" y="1943995"/>
            <a:ext cx="3628578" cy="3530886"/>
            <a:chOff x="1505017" y="1594778"/>
            <a:chExt cx="3181044" cy="3181044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DD40C8CA-597F-4D22-9832-3D2510381757}"/>
                </a:ext>
              </a:extLst>
            </p:cNvPr>
            <p:cNvGrpSpPr/>
            <p:nvPr/>
          </p:nvGrpSpPr>
          <p:grpSpPr>
            <a:xfrm>
              <a:off x="1505017" y="1594778"/>
              <a:ext cx="3181044" cy="3181044"/>
              <a:chOff x="1505017" y="1594778"/>
              <a:chExt cx="3181044" cy="3181044"/>
            </a:xfrm>
          </p:grpSpPr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0C42F9A0-0B97-4BC1-9940-48BCC28EB702}"/>
                  </a:ext>
                </a:extLst>
              </p:cNvPr>
              <p:cNvGrpSpPr/>
              <p:nvPr/>
            </p:nvGrpSpPr>
            <p:grpSpPr>
              <a:xfrm rot="2700000">
                <a:off x="1643999" y="1733760"/>
                <a:ext cx="2903080" cy="2903080"/>
                <a:chOff x="1439302" y="2988749"/>
                <a:chExt cx="3181044" cy="3181044"/>
              </a:xfrm>
              <a:solidFill>
                <a:schemeClr val="accent6"/>
              </a:solidFill>
            </p:grpSpPr>
            <p:grpSp>
              <p:nvGrpSpPr>
                <p:cNvPr id="82" name="Grupo 81">
                  <a:extLst>
                    <a:ext uri="{FF2B5EF4-FFF2-40B4-BE49-F238E27FC236}">
                      <a16:creationId xmlns:a16="http://schemas.microsoft.com/office/drawing/2014/main" id="{2051424F-23F3-4C35-8B96-032F057698D8}"/>
                    </a:ext>
                  </a:extLst>
                </p:cNvPr>
                <p:cNvGrpSpPr/>
                <p:nvPr/>
              </p:nvGrpSpPr>
              <p:grpSpPr>
                <a:xfrm rot="5400000">
                  <a:off x="2714525" y="2986620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6" name="Flecha: hacia abajo 85">
                    <a:extLst>
                      <a:ext uri="{FF2B5EF4-FFF2-40B4-BE49-F238E27FC236}">
                        <a16:creationId xmlns:a16="http://schemas.microsoft.com/office/drawing/2014/main" id="{89BA131C-0070-4D2D-A7E5-D4E314399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7" name="Flecha: hacia abajo 86">
                    <a:extLst>
                      <a:ext uri="{FF2B5EF4-FFF2-40B4-BE49-F238E27FC236}">
                        <a16:creationId xmlns:a16="http://schemas.microsoft.com/office/drawing/2014/main" id="{77E916F6-C610-443F-9CF0-B52CFDB3EF8E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83" name="Grupo 82">
                  <a:extLst>
                    <a:ext uri="{FF2B5EF4-FFF2-40B4-BE49-F238E27FC236}">
                      <a16:creationId xmlns:a16="http://schemas.microsoft.com/office/drawing/2014/main" id="{2613C3BD-193D-4419-9832-6DD5376C437C}"/>
                    </a:ext>
                  </a:extLst>
                </p:cNvPr>
                <p:cNvGrpSpPr/>
                <p:nvPr/>
              </p:nvGrpSpPr>
              <p:grpSpPr>
                <a:xfrm>
                  <a:off x="2714525" y="2988749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4" name="Flecha: hacia abajo 83">
                    <a:extLst>
                      <a:ext uri="{FF2B5EF4-FFF2-40B4-BE49-F238E27FC236}">
                        <a16:creationId xmlns:a16="http://schemas.microsoft.com/office/drawing/2014/main" id="{C4364045-CCA5-4D1A-94C0-1282F191C287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5" name="Flecha: hacia abajo 84">
                    <a:extLst>
                      <a:ext uri="{FF2B5EF4-FFF2-40B4-BE49-F238E27FC236}">
                        <a16:creationId xmlns:a16="http://schemas.microsoft.com/office/drawing/2014/main" id="{BBD11D91-654F-4627-B12D-F411BCFE826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DD2B1E9-4A25-496B-AFE6-E837110FF417}"/>
                  </a:ext>
                </a:extLst>
              </p:cNvPr>
              <p:cNvGrpSpPr/>
              <p:nvPr/>
            </p:nvGrpSpPr>
            <p:grpSpPr>
              <a:xfrm rot="5400000">
                <a:off x="2780240" y="1592649"/>
                <a:ext cx="630598" cy="3181044"/>
                <a:chOff x="2562125" y="2836349"/>
                <a:chExt cx="630598" cy="3181044"/>
              </a:xfrm>
              <a:solidFill>
                <a:schemeClr val="accent1"/>
              </a:solidFill>
            </p:grpSpPr>
            <p:sp>
              <p:nvSpPr>
                <p:cNvPr id="80" name="Flecha: hacia abajo 79">
                  <a:extLst>
                    <a:ext uri="{FF2B5EF4-FFF2-40B4-BE49-F238E27FC236}">
                      <a16:creationId xmlns:a16="http://schemas.microsoft.com/office/drawing/2014/main" id="{C34ED7C4-B17E-4582-B3EE-2D74A895B9C2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1" name="Flecha: hacia abajo 80">
                  <a:extLst>
                    <a:ext uri="{FF2B5EF4-FFF2-40B4-BE49-F238E27FC236}">
                      <a16:creationId xmlns:a16="http://schemas.microsoft.com/office/drawing/2014/main" id="{28127B32-1991-4EB4-8570-FA2400248839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7D81FBEF-A0A0-4242-93AF-CE8B88E06445}"/>
                  </a:ext>
                </a:extLst>
              </p:cNvPr>
              <p:cNvGrpSpPr/>
              <p:nvPr/>
            </p:nvGrpSpPr>
            <p:grpSpPr>
              <a:xfrm>
                <a:off x="2780240" y="1594778"/>
                <a:ext cx="630598" cy="3181044"/>
                <a:chOff x="2562125" y="2836349"/>
                <a:chExt cx="630598" cy="3181044"/>
              </a:xfrm>
            </p:grpSpPr>
            <p:sp>
              <p:nvSpPr>
                <p:cNvPr id="70" name="Flecha: hacia abajo 69">
                  <a:extLst>
                    <a:ext uri="{FF2B5EF4-FFF2-40B4-BE49-F238E27FC236}">
                      <a16:creationId xmlns:a16="http://schemas.microsoft.com/office/drawing/2014/main" id="{DBE5498F-6434-405B-8949-59D8D3746994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" name="Flecha: hacia abajo 78">
                  <a:extLst>
                    <a:ext uri="{FF2B5EF4-FFF2-40B4-BE49-F238E27FC236}">
                      <a16:creationId xmlns:a16="http://schemas.microsoft.com/office/drawing/2014/main" id="{FAB1B79C-FA96-4D09-9E91-EBD391FB6A87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0304FA-437A-4089-8451-F9E8F143F530}"/>
                  </a:ext>
                </a:extLst>
              </p:cNvPr>
              <p:cNvSpPr/>
              <p:nvPr/>
            </p:nvSpPr>
            <p:spPr>
              <a:xfrm>
                <a:off x="2284323" y="2374084"/>
                <a:ext cx="1622432" cy="162243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191BCCA-577C-4B07-A432-AD29D0D3A050}"/>
                </a:ext>
              </a:extLst>
            </p:cNvPr>
            <p:cNvSpPr/>
            <p:nvPr/>
          </p:nvSpPr>
          <p:spPr>
            <a:xfrm>
              <a:off x="2591969" y="2684477"/>
              <a:ext cx="1001646" cy="1001646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02C88091-EBAE-4796-94F6-A2F68D8C4737}"/>
              </a:ext>
            </a:extLst>
          </p:cNvPr>
          <p:cNvSpPr/>
          <p:nvPr/>
        </p:nvSpPr>
        <p:spPr>
          <a:xfrm>
            <a:off x="6461141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8A1E30-2306-4469-AB50-24613114BBDB}"/>
              </a:ext>
            </a:extLst>
          </p:cNvPr>
          <p:cNvSpPr/>
          <p:nvPr/>
        </p:nvSpPr>
        <p:spPr>
          <a:xfrm>
            <a:off x="6456250" y="2863220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E557DD6-6840-4E41-9474-7DC5BDA6BF2E}"/>
              </a:ext>
            </a:extLst>
          </p:cNvPr>
          <p:cNvSpPr/>
          <p:nvPr/>
        </p:nvSpPr>
        <p:spPr>
          <a:xfrm>
            <a:off x="5500673" y="2647663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85B2E6-7F88-4179-9BE8-798F83754601}"/>
              </a:ext>
            </a:extLst>
          </p:cNvPr>
          <p:cNvSpPr/>
          <p:nvPr/>
        </p:nvSpPr>
        <p:spPr>
          <a:xfrm>
            <a:off x="4903827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8CAA48C-DBE3-4FFA-BBAC-03E9C92D13BF}"/>
              </a:ext>
            </a:extLst>
          </p:cNvPr>
          <p:cNvSpPr/>
          <p:nvPr/>
        </p:nvSpPr>
        <p:spPr>
          <a:xfrm>
            <a:off x="6464049" y="2113494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66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de la Interfaz: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Estética de juegos del 2000 – 2010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3A1DB0DE-A09B-4453-B178-2E09C2897D5D}"/>
              </a:ext>
            </a:extLst>
          </p:cNvPr>
          <p:cNvSpPr/>
          <p:nvPr/>
        </p:nvSpPr>
        <p:spPr>
          <a:xfrm>
            <a:off x="171416" y="2678161"/>
            <a:ext cx="4291528" cy="1541414"/>
          </a:xfrm>
          <a:prstGeom prst="roundRect">
            <a:avLst>
              <a:gd name="adj" fmla="val 14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575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14347</TotalTime>
  <Words>2114</Words>
  <Application>Microsoft Office PowerPoint</Application>
  <PresentationFormat>Panorámica</PresentationFormat>
  <Paragraphs>352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Cascadia Code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1675</cp:revision>
  <dcterms:created xsi:type="dcterms:W3CDTF">2021-12-29T00:04:17Z</dcterms:created>
  <dcterms:modified xsi:type="dcterms:W3CDTF">2024-09-18T22:12:38Z</dcterms:modified>
</cp:coreProperties>
</file>